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  <p:embeddedFont>
      <p:font typeface="Oswald" pitchFamily="2" charset="77"/>
      <p:regular r:id="rId43"/>
      <p:bold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3"/>
  </p:normalViewPr>
  <p:slideViewPr>
    <p:cSldViewPr snapToGrid="0">
      <p:cViewPr varScale="1">
        <p:scale>
          <a:sx n="157" d="100"/>
          <a:sy n="157" d="100"/>
        </p:scale>
        <p:origin x="17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2019.12.2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1108608" y="1406692"/>
            <a:ext cx="67582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Restaurant(</a:t>
            </a:r>
            <a:r>
              <a:rPr lang="en-US" b="1" u="sng" dirty="0" err="1">
                <a:latin typeface="Arial" panose="020B0604020202020204" pitchFamily="34" charset="0"/>
              </a:rPr>
              <a:t>resId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resName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resStreet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resCity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resState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resPostalCode</a:t>
            </a:r>
            <a:r>
              <a:rPr lang="en-US" dirty="0">
                <a:latin typeface="Arial" panose="020B0604020202020204" pitchFamily="34" charset="0"/>
              </a:rPr>
              <a:t>, </a:t>
            </a:r>
            <a:endParaRPr lang="en-US" dirty="0"/>
          </a:p>
          <a:p>
            <a:pPr marL="685800"/>
            <a:r>
              <a:rPr lang="en-US" dirty="0" err="1">
                <a:latin typeface="Arial" panose="020B0604020202020204" pitchFamily="34" charset="0"/>
              </a:rPr>
              <a:t>resPhoneNo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resLat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resLong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resStars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resRevCNT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resPrice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resTransactionType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monStartTime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monEndTime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tuesStartTime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tuesEndTime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wedStartTime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wedEndTime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thurStartTime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thurEndTime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friStartTime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friEndTime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satStartTime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satEndTime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sunStartTime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sunEndTime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i="1" dirty="0" err="1">
                <a:latin typeface="Arial" panose="020B0604020202020204" pitchFamily="34" charset="0"/>
              </a:rPr>
              <a:t>stopId</a:t>
            </a:r>
            <a:r>
              <a:rPr lang="en-US" i="1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walktimeToRes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Category(</a:t>
            </a:r>
            <a:r>
              <a:rPr lang="en-US" b="1" u="sng" dirty="0" err="1">
                <a:latin typeface="Arial" panose="020B0604020202020204" pitchFamily="34" charset="0"/>
              </a:rPr>
              <a:t>categoryId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categoryName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Customer</a:t>
            </a:r>
            <a:r>
              <a:rPr lang="en-US" b="1" dirty="0">
                <a:latin typeface="Arial" panose="020B0604020202020204" pitchFamily="34" charset="0"/>
              </a:rPr>
              <a:t>(</a:t>
            </a:r>
            <a:r>
              <a:rPr lang="en-US" b="1" u="sng" dirty="0" err="1">
                <a:latin typeface="Arial" panose="020B0604020202020204" pitchFamily="34" charset="0"/>
              </a:rPr>
              <a:t>cusId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cusName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Review(</a:t>
            </a:r>
            <a:r>
              <a:rPr lang="en-US" b="1" u="sng" dirty="0" err="1">
                <a:latin typeface="Arial" panose="020B0604020202020204" pitchFamily="34" charset="0"/>
              </a:rPr>
              <a:t>revId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revRating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revText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i="1" dirty="0" err="1">
                <a:latin typeface="Arial" panose="020B0604020202020204" pitchFamily="34" charset="0"/>
              </a:rPr>
              <a:t>cusId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i="1" dirty="0" err="1">
                <a:latin typeface="Arial" panose="020B0604020202020204" pitchFamily="34" charset="0"/>
              </a:rPr>
              <a:t>resId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Shuttle(</a:t>
            </a:r>
            <a:r>
              <a:rPr lang="en-US" b="1" u="sng" dirty="0" err="1">
                <a:latin typeface="Arial" panose="020B0604020202020204" pitchFamily="34" charset="0"/>
              </a:rPr>
              <a:t>busId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busNo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busName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busFinalDest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Stop(</a:t>
            </a:r>
            <a:r>
              <a:rPr lang="en-US" b="1" u="sng" dirty="0" err="1">
                <a:latin typeface="Arial" panose="020B0604020202020204" pitchFamily="34" charset="0"/>
              </a:rPr>
              <a:t>stopId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stopName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stopLat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stopLong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Belong(</a:t>
            </a:r>
            <a:r>
              <a:rPr lang="en-US" b="1" i="1" u="sng" dirty="0" err="1">
                <a:latin typeface="Arial" panose="020B0604020202020204" pitchFamily="34" charset="0"/>
              </a:rPr>
              <a:t>resId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b="1" i="1" u="sng" dirty="0" err="1">
                <a:latin typeface="Arial" panose="020B0604020202020204" pitchFamily="34" charset="0"/>
              </a:rPr>
              <a:t>categoryId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●</a:t>
            </a:r>
            <a:r>
              <a:rPr lang="en-US" sz="800" dirty="0">
                <a:latin typeface="Times New Roman" panose="02020603050405020304" pitchFamily="18" charset="0"/>
              </a:rPr>
              <a:t>  </a:t>
            </a:r>
            <a:r>
              <a:rPr lang="en-US" dirty="0">
                <a:latin typeface="Arial" panose="020B0604020202020204" pitchFamily="34" charset="0"/>
              </a:rPr>
              <a:t>Have(</a:t>
            </a:r>
            <a:r>
              <a:rPr lang="en-US" b="1" i="1" u="sng" dirty="0" err="1">
                <a:latin typeface="Arial" panose="020B0604020202020204" pitchFamily="34" charset="0"/>
              </a:rPr>
              <a:t>busId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b="1" i="1" u="sng" dirty="0" err="1">
                <a:latin typeface="Arial" panose="020B0604020202020204" pitchFamily="34" charset="0"/>
              </a:rPr>
              <a:t>stopId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754</Words>
  <Application>Microsoft Macintosh PowerPoint</Application>
  <PresentationFormat>On-screen Show (16:9)</PresentationFormat>
  <Paragraphs>173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Playfair Display</vt:lpstr>
      <vt:lpstr>Roboto</vt:lpstr>
      <vt:lpstr>Oswald</vt:lpstr>
      <vt:lpstr>Lato</vt:lpstr>
      <vt:lpstr>Montserrat</vt:lpstr>
      <vt:lpstr>Comic Sans MS</vt:lpstr>
      <vt:lpstr>Average</vt:lpstr>
      <vt:lpstr>Times New Roman</vt:lpstr>
      <vt:lpstr>Arial</vt:lpstr>
      <vt:lpstr>Courier New</vt:lpstr>
      <vt:lpstr>Open Sans SemiBold</vt:lpstr>
      <vt:lpstr>Open Sans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Results</vt:lpstr>
      <vt:lpstr>Review Text Sentiment Analysis</vt:lpstr>
      <vt:lpstr>Future Plans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Microsoft Office User</cp:lastModifiedBy>
  <cp:revision>1</cp:revision>
  <dcterms:modified xsi:type="dcterms:W3CDTF">2019-12-06T20:58:07Z</dcterms:modified>
</cp:coreProperties>
</file>